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8" r:id="rId5"/>
    <p:sldId id="275" r:id="rId6"/>
    <p:sldId id="259" r:id="rId7"/>
    <p:sldId id="282" r:id="rId8"/>
    <p:sldId id="281" r:id="rId9"/>
    <p:sldId id="283" r:id="rId10"/>
    <p:sldId id="284" r:id="rId11"/>
    <p:sldId id="277" r:id="rId12"/>
    <p:sldId id="289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94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code-security/getting-started/quickstart-for-securing-your-repository" TargetMode="External"/><Relationship Id="rId2" Type="http://schemas.openxmlformats.org/officeDocument/2006/relationships/hyperlink" Target="https://snyk.io/articles/securing-source-code-repositories/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3771"/>
            <a:ext cx="9144000" cy="4887686"/>
          </a:xfrm>
          <a:noFill/>
        </p:spPr>
        <p:txBody>
          <a:bodyPr>
            <a:noAutofit/>
          </a:bodyPr>
          <a:lstStyle/>
          <a:p>
            <a:r>
              <a:rPr lang="en-US" dirty="0"/>
              <a:t>Best Practices for Implementing Security Controls in Shared Source Code Repositories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Deena Linehan</a:t>
            </a:r>
            <a:br>
              <a:rPr lang="en-US" sz="2800" dirty="0"/>
            </a:br>
            <a:r>
              <a:rPr lang="en-US" sz="2800" dirty="0"/>
              <a:t>CSD-380</a:t>
            </a:r>
            <a:br>
              <a:rPr lang="en-US" sz="2800" dirty="0"/>
            </a:br>
            <a:r>
              <a:rPr lang="en-US" sz="2800" dirty="0"/>
              <a:t>03/02/2025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2128089"/>
          </a:xfrm>
          <a:noFill/>
        </p:spPr>
        <p:txBody>
          <a:bodyPr anchor="b"/>
          <a:lstStyle/>
          <a:p>
            <a:r>
              <a:rPr lang="en-US" dirty="0"/>
              <a:t>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2569030"/>
            <a:ext cx="3905250" cy="2928256"/>
          </a:xfrm>
          <a:noFill/>
        </p:spPr>
        <p:txBody>
          <a:bodyPr anchor="t">
            <a:normAutofit/>
          </a:bodyPr>
          <a:lstStyle/>
          <a:p>
            <a:r>
              <a:rPr lang="en-US" dirty="0">
                <a:hlinkClick r:id="rId2"/>
              </a:rPr>
              <a:t>Securing Source Code in Repositories is Essential: How To Get Started | </a:t>
            </a:r>
            <a:r>
              <a:rPr lang="en-US" dirty="0" err="1">
                <a:hlinkClick r:id="rId2"/>
              </a:rPr>
              <a:t>Snyk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hlinkClick r:id="rId3"/>
              </a:rPr>
              <a:t>Quickstart</a:t>
            </a:r>
            <a:r>
              <a:rPr lang="en-US" dirty="0">
                <a:hlinkClick r:id="rId3"/>
              </a:rPr>
              <a:t> for securing your repository - GitHub Docs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10332332" cy="5289630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 dirty="0"/>
              <a:t>Shared source code repositories create a great environment for collaboration but also introduce some security risks. By implementing strong security controls, you can help to protect the code integrity, sensitive information, and more. </a:t>
            </a:r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143" y="1124887"/>
            <a:ext cx="9361552" cy="888970"/>
          </a:xfrm>
          <a:noFill/>
        </p:spPr>
        <p:txBody>
          <a:bodyPr>
            <a:noAutofit/>
          </a:bodyPr>
          <a:lstStyle/>
          <a:p>
            <a:r>
              <a:rPr lang="en-US" dirty="0"/>
              <a:t>Ways to Manage Repository Access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8057" y="2329543"/>
            <a:ext cx="9445045" cy="33652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Restricting access based on roles by using Role-Based Access Control (RBAC)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Follow the principle of least privilege by only granting necessary access for specific tasks to members of the team.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Regularly auditing permissions and consistently removing access to those that do not need it.</a:t>
            </a:r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 dirty="0"/>
              <a:t>Implementing Code Security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Enable code scanning tools like </a:t>
            </a:r>
            <a:r>
              <a:rPr lang="en-US" sz="2800" dirty="0" err="1"/>
              <a:t>CodeQL</a:t>
            </a:r>
            <a:r>
              <a:rPr lang="en-US" sz="2800" dirty="0"/>
              <a:t> to identify vulnerabilities.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automated testing and static application security testing (SAST) tools like </a:t>
            </a:r>
            <a:r>
              <a:rPr lang="en-US" sz="2800" dirty="0" err="1"/>
              <a:t>Synk</a:t>
            </a:r>
            <a:r>
              <a:rPr lang="en-US" sz="2800" dirty="0"/>
              <a:t>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Enforce signed commits to verify authorship and detect any unauthorized changes.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/>
              <a:t>Managing Dependencies Securely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9256574" cy="3541853"/>
          </a:xfrm>
          <a:noFill/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a dependency graph to keep track of third party libraries.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Enable </a:t>
            </a:r>
            <a:r>
              <a:rPr lang="en-US" sz="2800" dirty="0" err="1"/>
              <a:t>Dependabot</a:t>
            </a:r>
            <a:r>
              <a:rPr lang="en-US" sz="2800" dirty="0"/>
              <a:t> alerts for automatic vulnerability notifications.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Regularly review and update dependencies to prevent security risks.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/>
              <a:t>Secret management Best Practice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34886" y="2260600"/>
            <a:ext cx="9209314" cy="3654425"/>
          </a:xfrm>
          <a:noFill/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 avoid hardcoding sensitive information like API keys and passwords.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secret scanning tools to detect and prevent any leaked credentials.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 store sensitive data in environment variables or secret management systems. </a:t>
            </a:r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714" y="1134320"/>
            <a:ext cx="9504055" cy="955737"/>
          </a:xfrm>
        </p:spPr>
        <p:txBody>
          <a:bodyPr/>
          <a:lstStyle/>
          <a:p>
            <a:pPr algn="ctr"/>
            <a:r>
              <a:rPr lang="en-US" dirty="0"/>
              <a:t>Monitoring and Auditing Code Changes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0714" y="2296887"/>
            <a:ext cx="9504055" cy="34267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 monitor continuously with tools like Syn and GitHub security insights.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Conducting regular security audits to identify anomalies in code change is important.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Set up alerts for suspicious activities like unauthorized pull requests.</a:t>
            </a:r>
          </a:p>
        </p:txBody>
      </p:sp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70" y="914400"/>
            <a:ext cx="10045861" cy="1146680"/>
          </a:xfrm>
          <a:noFill/>
        </p:spPr>
        <p:txBody>
          <a:bodyPr/>
          <a:lstStyle/>
          <a:p>
            <a:r>
              <a:rPr lang="en-US" dirty="0"/>
              <a:t>Establishing a Security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3686" y="2288614"/>
            <a:ext cx="9331399" cy="347557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800" dirty="0"/>
              <a:t>Define a SECURITY.md file in the repository with reporting guidelines</a:t>
            </a:r>
          </a:p>
          <a:p>
            <a:pPr lvl="1"/>
            <a:r>
              <a:rPr lang="en-US" sz="2800" dirty="0"/>
              <a:t>Educate developers on secure coding practices and risk management.</a:t>
            </a:r>
          </a:p>
          <a:p>
            <a:pPr lvl="1"/>
            <a:r>
              <a:rPr lang="en-US" sz="2800" dirty="0"/>
              <a:t>Encouraging responsible disclosure of security vulnerabilities can go a long way.</a:t>
            </a:r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1AD1E-90D2-9DE8-DBD8-644C1CF52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F83C9A-C692-0A77-564F-ED7587E7C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714" y="1134320"/>
            <a:ext cx="9504055" cy="955737"/>
          </a:xfrm>
        </p:spPr>
        <p:txBody>
          <a:bodyPr/>
          <a:lstStyle/>
          <a:p>
            <a:pPr algn="ctr"/>
            <a:r>
              <a:rPr lang="en-US" dirty="0"/>
              <a:t>Preventing Vulnerable Code in Production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AC198EF6-BC17-1560-1A12-8467FE7AE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0714" y="2296887"/>
            <a:ext cx="9504055" cy="34267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Require peer code reviews before merging pull requests.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automated CI/CD pipelines with security checks integrated.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Implement branch protection rules to prevent direct pushing to main branches. </a:t>
            </a:r>
          </a:p>
        </p:txBody>
      </p:sp>
    </p:spTree>
    <p:extLst>
      <p:ext uri="{BB962C8B-B14F-4D97-AF65-F5344CB8AC3E}">
        <p14:creationId xmlns:p14="http://schemas.microsoft.com/office/powerpoint/2010/main" val="17639225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{FFEE5518-C0A3-4111-A296-7F12930D11DF}tf10081922_win32</Template>
  <TotalTime>58</TotalTime>
  <Words>368</Words>
  <Application>Microsoft Office PowerPoint</Application>
  <PresentationFormat>Widescreen</PresentationFormat>
  <Paragraphs>35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Quire Sans Pro Light</vt:lpstr>
      <vt:lpstr>Tisa Offc Serif Pro</vt:lpstr>
      <vt:lpstr>Custom</vt:lpstr>
      <vt:lpstr>Best Practices for Implementing Security Controls in Shared Source Code Repositories  Deena Linehan CSD-380 03/02/2025</vt:lpstr>
      <vt:lpstr>Shared source code repositories create a great environment for collaboration but also introduce some security risks. By implementing strong security controls, you can help to protect the code integrity, sensitive information, and more. </vt:lpstr>
      <vt:lpstr>Ways to Manage Repository Access</vt:lpstr>
      <vt:lpstr>Implementing Code Security Measures</vt:lpstr>
      <vt:lpstr>Managing Dependencies Securely</vt:lpstr>
      <vt:lpstr>Secret management Best Practice</vt:lpstr>
      <vt:lpstr>Monitoring and Auditing Code Changes</vt:lpstr>
      <vt:lpstr>Establishing a Security Policy</vt:lpstr>
      <vt:lpstr>Preventing Vulnerable Code in Production</vt:lpstr>
      <vt:lpstr>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deena clement</dc:creator>
  <cp:lastModifiedBy>deena clement</cp:lastModifiedBy>
  <cp:revision>1</cp:revision>
  <dcterms:created xsi:type="dcterms:W3CDTF">2025-03-02T15:17:53Z</dcterms:created>
  <dcterms:modified xsi:type="dcterms:W3CDTF">2025-03-02T16:16:15Z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